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handoutMasterIdLst>
    <p:handoutMasterId r:id="rId8"/>
  </p:handoutMasterIdLst>
  <p:sldIdLst>
    <p:sldId id="256" r:id="rId2"/>
    <p:sldId id="292" r:id="rId3"/>
    <p:sldId id="290" r:id="rId4"/>
    <p:sldId id="291" r:id="rId5"/>
    <p:sldId id="293" r:id="rId6"/>
    <p:sldId id="294" r:id="rId7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1" autoAdjust="0"/>
    <p:restoredTop sz="94660"/>
  </p:normalViewPr>
  <p:slideViewPr>
    <p:cSldViewPr snapToGrid="0">
      <p:cViewPr varScale="1">
        <p:scale>
          <a:sx n="94" d="100"/>
          <a:sy n="94" d="100"/>
        </p:scale>
        <p:origin x="60" y="1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1D902-B837-49F5-9811-13EDD9520BE1}" type="datetimeFigureOut">
              <a:rPr lang="fr-FR" smtClean="0"/>
              <a:t>18/06/2024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9AE1-FDF5-438A-9EDA-F6BC2C79B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875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38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2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47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5146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43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15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48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93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8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3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6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9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9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4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8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6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8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32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0C620702-9516-63FD-B94E-2880CD0D0C3C}"/>
              </a:ext>
            </a:extLst>
          </p:cNvPr>
          <p:cNvSpPr txBox="1"/>
          <p:nvPr/>
        </p:nvSpPr>
        <p:spPr>
          <a:xfrm>
            <a:off x="541867" y="421716"/>
            <a:ext cx="3914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Georgia" panose="02040502050405020303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9074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C7C98ED-C86A-9C94-D2E7-B734E4327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676" y="1244351"/>
            <a:ext cx="7293928" cy="543755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97166F3-6468-68CD-506B-AFF8171DF26E}"/>
              </a:ext>
            </a:extLst>
          </p:cNvPr>
          <p:cNvSpPr txBox="1"/>
          <p:nvPr/>
        </p:nvSpPr>
        <p:spPr>
          <a:xfrm>
            <a:off x="494454" y="237050"/>
            <a:ext cx="10227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  <a:latin typeface="Georgia" panose="02040502050405020303" pitchFamily="18" charset="0"/>
              </a:rPr>
              <a:t>Gadsbøll</a:t>
            </a:r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 K, Petersen OB, Gatinois V, et al; The NIPT-</a:t>
            </a:r>
            <a:r>
              <a:rPr lang="fr-FR" dirty="0" err="1">
                <a:solidFill>
                  <a:schemeClr val="bg1"/>
                </a:solidFill>
                <a:latin typeface="Georgia" panose="02040502050405020303" pitchFamily="18" charset="0"/>
              </a:rPr>
              <a:t>map</a:t>
            </a:r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Georgia" panose="02040502050405020303" pitchFamily="18" charset="0"/>
              </a:rPr>
              <a:t>Study</a:t>
            </a:r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 Group. </a:t>
            </a:r>
            <a:r>
              <a:rPr lang="fr-FR" dirty="0" err="1">
                <a:solidFill>
                  <a:schemeClr val="bg1"/>
                </a:solidFill>
                <a:latin typeface="Georgia" panose="02040502050405020303" pitchFamily="18" charset="0"/>
              </a:rPr>
              <a:t>Current</a:t>
            </a:r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 use of </a:t>
            </a:r>
            <a:r>
              <a:rPr lang="fr-FR" dirty="0" err="1">
                <a:solidFill>
                  <a:schemeClr val="bg1"/>
                </a:solidFill>
                <a:latin typeface="Georgia" panose="02040502050405020303" pitchFamily="18" charset="0"/>
              </a:rPr>
              <a:t>noninvasive</a:t>
            </a:r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Georgia" panose="02040502050405020303" pitchFamily="18" charset="0"/>
              </a:rPr>
              <a:t>prenatal</a:t>
            </a:r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Georgia" panose="02040502050405020303" pitchFamily="18" charset="0"/>
              </a:rPr>
              <a:t>testing</a:t>
            </a:r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 in Europe, </a:t>
            </a:r>
            <a:r>
              <a:rPr lang="fr-FR" dirty="0" err="1">
                <a:solidFill>
                  <a:schemeClr val="bg1"/>
                </a:solidFill>
                <a:latin typeface="Georgia" panose="02040502050405020303" pitchFamily="18" charset="0"/>
              </a:rPr>
              <a:t>Australia</a:t>
            </a:r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 and the USA: A </a:t>
            </a:r>
            <a:r>
              <a:rPr lang="fr-FR" dirty="0" err="1">
                <a:solidFill>
                  <a:schemeClr val="bg1"/>
                </a:solidFill>
                <a:latin typeface="Georgia" panose="02040502050405020303" pitchFamily="18" charset="0"/>
              </a:rPr>
              <a:t>graphical</a:t>
            </a:r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Georgia" panose="02040502050405020303" pitchFamily="18" charset="0"/>
              </a:rPr>
              <a:t>presentation</a:t>
            </a:r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. Acta </a:t>
            </a:r>
            <a:r>
              <a:rPr lang="fr-FR" dirty="0" err="1">
                <a:solidFill>
                  <a:schemeClr val="bg1"/>
                </a:solidFill>
                <a:latin typeface="Georgia" panose="02040502050405020303" pitchFamily="18" charset="0"/>
              </a:rPr>
              <a:t>Obstet</a:t>
            </a:r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Georgia" panose="02040502050405020303" pitchFamily="18" charset="0"/>
              </a:rPr>
              <a:t>Gynecol</a:t>
            </a:r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Georgia" panose="02040502050405020303" pitchFamily="18" charset="0"/>
              </a:rPr>
              <a:t>Scand</a:t>
            </a:r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. 2020;99:722–730. https://doi.org/10.1111/aogs.1384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C620702-9516-63FD-B94E-2880CD0D0C3C}"/>
              </a:ext>
            </a:extLst>
          </p:cNvPr>
          <p:cNvSpPr txBox="1"/>
          <p:nvPr/>
        </p:nvSpPr>
        <p:spPr>
          <a:xfrm>
            <a:off x="494455" y="2059077"/>
            <a:ext cx="31631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Les pays d’Europe et le DPNI</a:t>
            </a:r>
          </a:p>
          <a:p>
            <a:endParaRPr lang="fr-FR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Les pays qui proposent le DPNI après MSM1T sont majoritaires (jaune)</a:t>
            </a:r>
          </a:p>
        </p:txBody>
      </p:sp>
    </p:spTree>
    <p:extLst>
      <p:ext uri="{BB962C8B-B14F-4D97-AF65-F5344CB8AC3E}">
        <p14:creationId xmlns:p14="http://schemas.microsoft.com/office/powerpoint/2010/main" val="367639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F5666-A852-4B45-ADF1-5CD03A7B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24" y="1696535"/>
            <a:ext cx="11695471" cy="2729653"/>
          </a:xfrm>
        </p:spPr>
        <p:txBody>
          <a:bodyPr>
            <a:normAutofit fontScale="90000"/>
          </a:bodyPr>
          <a:lstStyle/>
          <a:p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r>
              <a:rPr lang="fr-FR" sz="2300" cap="none" dirty="0">
                <a:latin typeface="Georgia" panose="02040502050405020303" pitchFamily="18" charset="0"/>
              </a:rPr>
              <a:t>	</a:t>
            </a: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0239A3-C532-4151-9C15-D51674A3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976" y="4156084"/>
            <a:ext cx="10116524" cy="2135332"/>
          </a:xfrm>
        </p:spPr>
        <p:txBody>
          <a:bodyPr>
            <a:normAutofit/>
          </a:bodyPr>
          <a:lstStyle/>
          <a:p>
            <a:endParaRPr lang="fr-FR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				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4C9D93-C133-5DD0-7707-12E79DE4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157" y="173496"/>
            <a:ext cx="6470322" cy="54133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F00DC9-C697-0EB2-5173-0AC9E0B23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496"/>
            <a:ext cx="5623313" cy="498797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556D620-170B-053A-CE30-419CFDC81440}"/>
              </a:ext>
            </a:extLst>
          </p:cNvPr>
          <p:cNvSpPr txBox="1"/>
          <p:nvPr/>
        </p:nvSpPr>
        <p:spPr>
          <a:xfrm>
            <a:off x="365760" y="5581227"/>
            <a:ext cx="442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Combien de femmes ont accès au DPNI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AC4DF8-E193-C204-47CF-D2197D4BE62B}"/>
              </a:ext>
            </a:extLst>
          </p:cNvPr>
          <p:cNvSpPr txBox="1"/>
          <p:nvPr/>
        </p:nvSpPr>
        <p:spPr>
          <a:xfrm>
            <a:off x="6818065" y="6021493"/>
            <a:ext cx="368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Payant (bleu) ou pris en charge par système de soins (vert)?</a:t>
            </a:r>
          </a:p>
        </p:txBody>
      </p:sp>
    </p:spTree>
    <p:extLst>
      <p:ext uri="{BB962C8B-B14F-4D97-AF65-F5344CB8AC3E}">
        <p14:creationId xmlns:p14="http://schemas.microsoft.com/office/powerpoint/2010/main" val="113608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F5666-A852-4B45-ADF1-5CD03A7B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24" y="1696535"/>
            <a:ext cx="11695471" cy="2729653"/>
          </a:xfrm>
        </p:spPr>
        <p:txBody>
          <a:bodyPr>
            <a:normAutofit fontScale="90000"/>
          </a:bodyPr>
          <a:lstStyle/>
          <a:p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r>
              <a:rPr lang="fr-FR" sz="2300" cap="none" dirty="0">
                <a:latin typeface="Georgia" panose="02040502050405020303" pitchFamily="18" charset="0"/>
              </a:rPr>
              <a:t>	</a:t>
            </a:r>
            <a:b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</a:rPr>
            </a:b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0239A3-C532-4151-9C15-D51674A3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976" y="4156084"/>
            <a:ext cx="10116524" cy="2135332"/>
          </a:xfrm>
        </p:spPr>
        <p:txBody>
          <a:bodyPr>
            <a:normAutofit/>
          </a:bodyPr>
          <a:lstStyle/>
          <a:p>
            <a:endParaRPr lang="fr-FR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												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2899C87-AAF0-AA65-02C4-D5F3AC7D3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429" y="402929"/>
            <a:ext cx="7365185" cy="558122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00CAC68-CE84-C89A-7999-F58C8E9C257D}"/>
              </a:ext>
            </a:extLst>
          </p:cNvPr>
          <p:cNvSpPr txBox="1"/>
          <p:nvPr/>
        </p:nvSpPr>
        <p:spPr>
          <a:xfrm>
            <a:off x="187305" y="419863"/>
            <a:ext cx="45472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  <a:t>Et aux USA ?</a:t>
            </a:r>
          </a:p>
          <a:p>
            <a:endParaRPr lang="fr-FR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  <a:t>Payant (rouge pour 8 états)</a:t>
            </a:r>
          </a:p>
          <a:p>
            <a: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  <a:t>Pris en charge si à risque (jaune) majoritaire</a:t>
            </a:r>
          </a:p>
          <a:p>
            <a:endParaRPr lang="fr-FR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  <a:t>Pris en charge pour toutes (vert </a:t>
            </a:r>
          </a:p>
          <a:p>
            <a: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  <a:t>6 états)</a:t>
            </a:r>
          </a:p>
        </p:txBody>
      </p:sp>
    </p:spTree>
    <p:extLst>
      <p:ext uri="{BB962C8B-B14F-4D97-AF65-F5344CB8AC3E}">
        <p14:creationId xmlns:p14="http://schemas.microsoft.com/office/powerpoint/2010/main" val="121480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0C620702-9516-63FD-B94E-2880CD0D0C3C}"/>
              </a:ext>
            </a:extLst>
          </p:cNvPr>
          <p:cNvSpPr txBox="1"/>
          <p:nvPr/>
        </p:nvSpPr>
        <p:spPr>
          <a:xfrm>
            <a:off x="541867" y="421716"/>
            <a:ext cx="116501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Georgia" panose="02040502050405020303" pitchFamily="18" charset="0"/>
              </a:rPr>
              <a:t>CONCLUSION</a:t>
            </a:r>
          </a:p>
          <a:p>
            <a:endParaRPr lang="fr-FR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4000" dirty="0">
                <a:solidFill>
                  <a:schemeClr val="bg1"/>
                </a:solidFill>
                <a:latin typeface="Georgia" panose="02040502050405020303" pitchFamily="18" charset="0"/>
              </a:rPr>
              <a:t>N’oubliez pas les questionnaires de satisfaction !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4000" dirty="0">
                <a:solidFill>
                  <a:schemeClr val="bg1"/>
                </a:solidFill>
                <a:latin typeface="Georgia" panose="02040502050405020303" pitchFamily="18" charset="0"/>
              </a:rPr>
              <a:t>N’oubliez pas les MAJ du répertoire ABA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4000" dirty="0">
                <a:solidFill>
                  <a:schemeClr val="bg1"/>
                </a:solidFill>
                <a:latin typeface="Georgia" panose="02040502050405020303" pitchFamily="18" charset="0"/>
              </a:rPr>
              <a:t>N’oubliez pas les candidatures pour le renouvellement du bureau</a:t>
            </a:r>
          </a:p>
          <a:p>
            <a:endParaRPr lang="fr-FR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fr-FR" sz="4000" dirty="0">
                <a:solidFill>
                  <a:schemeClr val="bg1"/>
                </a:solidFill>
                <a:latin typeface="Georgia" panose="02040502050405020303" pitchFamily="18" charset="0"/>
              </a:rPr>
              <a:t>Bonne continuation à tous !</a:t>
            </a:r>
          </a:p>
        </p:txBody>
      </p:sp>
    </p:spTree>
    <p:extLst>
      <p:ext uri="{BB962C8B-B14F-4D97-AF65-F5344CB8AC3E}">
        <p14:creationId xmlns:p14="http://schemas.microsoft.com/office/powerpoint/2010/main" val="9860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853E914-9E31-0330-E993-6747938E9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183" y="1981624"/>
            <a:ext cx="4798483" cy="29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68312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576</TotalTime>
  <Words>192</Words>
  <Application>Microsoft Office PowerPoint</Application>
  <PresentationFormat>Grand écran</PresentationFormat>
  <Paragraphs>27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Calibri</vt:lpstr>
      <vt:lpstr>Century Gothic</vt:lpstr>
      <vt:lpstr>Georgia</vt:lpstr>
      <vt:lpstr>Wingdings</vt:lpstr>
      <vt:lpstr>Wingdings 3</vt:lpstr>
      <vt:lpstr>Secteur</vt:lpstr>
      <vt:lpstr>Présentation PowerPoint</vt:lpstr>
      <vt:lpstr>Présentation PowerPoint</vt:lpstr>
      <vt:lpstr>      </vt:lpstr>
      <vt:lpstr>     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ABA 2019 19 Juin 2019 ICM PARIS</dc:title>
  <dc:creator>Sophie Dreux</dc:creator>
  <cp:lastModifiedBy>Sophie Dreux</cp:lastModifiedBy>
  <cp:revision>61</cp:revision>
  <cp:lastPrinted>2024-06-06T09:52:39Z</cp:lastPrinted>
  <dcterms:created xsi:type="dcterms:W3CDTF">2019-06-15T17:24:14Z</dcterms:created>
  <dcterms:modified xsi:type="dcterms:W3CDTF">2024-06-18T18:05:26Z</dcterms:modified>
</cp:coreProperties>
</file>